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50103A0-47D0-472A-82BA-EFBCE4A497E5}" type="datetimeFigureOut">
              <a:rPr lang="it-IT" smtClean="0"/>
              <a:pPr/>
              <a:t>23/11/2017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5B5945-2328-4B0E-84CE-469805E39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it-IT" b="1" u="sng" dirty="0" smtClean="0">
                <a:solidFill>
                  <a:schemeClr val="bg1"/>
                </a:solidFill>
              </a:rPr>
              <a:t>Tabella valutazioni disciplinari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28596" y="1377318"/>
          <a:ext cx="8229600" cy="273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311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MEDIA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ARITMETICA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GIUDIZIO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3118"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5,49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NON SUFFICIENTE</a:t>
                      </a:r>
                      <a:endParaRPr lang="it-IT" b="1" dirty="0"/>
                    </a:p>
                  </a:txBody>
                  <a:tcPr/>
                </a:tc>
              </a:tr>
              <a:tr h="393118"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 5,50 al 6,49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SUFFICIENTE</a:t>
                      </a:r>
                      <a:endParaRPr lang="it-IT" b="1" dirty="0"/>
                    </a:p>
                  </a:txBody>
                  <a:tcPr/>
                </a:tc>
              </a:tr>
              <a:tr h="393118"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 6,50 al 7,49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DISCRETO</a:t>
                      </a:r>
                      <a:endParaRPr lang="it-IT" b="1" dirty="0"/>
                    </a:p>
                  </a:txBody>
                  <a:tcPr/>
                </a:tc>
              </a:tr>
              <a:tr h="393118"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 7,50 al 8,49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BUONO</a:t>
                      </a:r>
                      <a:endParaRPr lang="it-IT" b="1" dirty="0"/>
                    </a:p>
                  </a:txBody>
                  <a:tcPr/>
                </a:tc>
              </a:tr>
              <a:tr h="393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 8,50 al 9,49</a:t>
                      </a:r>
                      <a:endParaRPr lang="it-IT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DISTINTO</a:t>
                      </a:r>
                      <a:endParaRPr lang="it-IT" b="1" dirty="0"/>
                    </a:p>
                  </a:txBody>
                  <a:tcPr/>
                </a:tc>
              </a:tr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 9,50 al 10</a:t>
                      </a:r>
                      <a:endParaRPr lang="it-IT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OTTIMO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57488" y="3995678"/>
            <a:ext cx="59293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chemeClr val="accent2"/>
                </a:solidFill>
              </a:rPr>
              <a:t>Nella valutazione quadrimestrale, il team docente, motivandolo</a:t>
            </a:r>
            <a:r>
              <a:rPr lang="it-IT" b="1" dirty="0" smtClean="0">
                <a:solidFill>
                  <a:schemeClr val="accent2"/>
                </a:solidFill>
              </a:rPr>
              <a:t>, (</a:t>
            </a:r>
            <a:r>
              <a:rPr lang="it-IT" b="1" dirty="0">
                <a:solidFill>
                  <a:schemeClr val="accent2"/>
                </a:solidFill>
              </a:rPr>
              <a:t>es. volendo premiare il processo formativo </a:t>
            </a:r>
            <a:r>
              <a:rPr lang="it-IT" b="1" dirty="0" smtClean="0">
                <a:solidFill>
                  <a:schemeClr val="accent2"/>
                </a:solidFill>
              </a:rPr>
              <a:t>oltre che    i </a:t>
            </a:r>
            <a:r>
              <a:rPr lang="it-IT" b="1" dirty="0">
                <a:solidFill>
                  <a:schemeClr val="accent2"/>
                </a:solidFill>
              </a:rPr>
              <a:t>risultati di apprendimento </a:t>
            </a:r>
            <a:r>
              <a:rPr lang="it-IT" b="1" dirty="0" err="1" smtClean="0">
                <a:solidFill>
                  <a:schemeClr val="accent2"/>
                </a:solidFill>
              </a:rPr>
              <a:t>Dlgs</a:t>
            </a:r>
            <a:r>
              <a:rPr lang="it-IT" b="1" dirty="0" smtClean="0">
                <a:solidFill>
                  <a:schemeClr val="accent2"/>
                </a:solidFill>
              </a:rPr>
              <a:t>.13/04/17 </a:t>
            </a:r>
            <a:r>
              <a:rPr lang="it-IT" b="1" dirty="0" err="1">
                <a:solidFill>
                  <a:schemeClr val="accent2"/>
                </a:solidFill>
              </a:rPr>
              <a:t>n°</a:t>
            </a:r>
            <a:r>
              <a:rPr lang="it-IT" b="1" dirty="0">
                <a:solidFill>
                  <a:schemeClr val="accent2"/>
                </a:solidFill>
              </a:rPr>
              <a:t> 62 art. 1 comma </a:t>
            </a:r>
            <a:r>
              <a:rPr lang="it-IT" b="1" dirty="0" smtClean="0">
                <a:solidFill>
                  <a:schemeClr val="accent2"/>
                </a:solidFill>
              </a:rPr>
              <a:t>1) </a:t>
            </a:r>
            <a:r>
              <a:rPr lang="it-IT" b="1" dirty="0">
                <a:solidFill>
                  <a:schemeClr val="accent2"/>
                </a:solidFill>
              </a:rPr>
              <a:t>potrà </a:t>
            </a:r>
            <a:r>
              <a:rPr lang="it-IT" b="1" dirty="0" smtClean="0">
                <a:solidFill>
                  <a:schemeClr val="accent2"/>
                </a:solidFill>
              </a:rPr>
              <a:t>decidere, in casi particolari, </a:t>
            </a:r>
            <a:r>
              <a:rPr lang="it-IT" b="1" dirty="0">
                <a:solidFill>
                  <a:schemeClr val="accent2"/>
                </a:solidFill>
              </a:rPr>
              <a:t>di esprimere un giudizio complessivo corrispondente alla media immediatamente inferiore o superiore rispetto a quella matematica, risultata dalle valutazioni disciplinari.</a:t>
            </a:r>
          </a:p>
          <a:p>
            <a:endParaRPr lang="it-IT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1524000" y="1400175"/>
          <a:ext cx="1228725" cy="390525"/>
        </p:xfrm>
        <a:graphic>
          <a:graphicData uri="http://schemas.openxmlformats.org/presentationml/2006/ole">
            <p:oleObj spid="_x0000_s1026" name="Foglio di lavoro" r:id="rId3" imgW="1228873" imgH="39064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pello laureat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cappello laureato</Template>
  <TotalTime>41</TotalTime>
  <Words>98</Words>
  <Application>Microsoft Office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cappello laureato</vt:lpstr>
      <vt:lpstr>Foglio di lavoro</vt:lpstr>
      <vt:lpstr>Tabella valutazioni disciplinari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Scheda valutazione comportamento</dc:title>
  <dc:creator>Diego Angori</dc:creator>
  <cp:lastModifiedBy>Carmine Scafora</cp:lastModifiedBy>
  <cp:revision>12</cp:revision>
  <dcterms:created xsi:type="dcterms:W3CDTF">2017-11-14T07:54:35Z</dcterms:created>
  <dcterms:modified xsi:type="dcterms:W3CDTF">2017-11-23T17:21:47Z</dcterms:modified>
</cp:coreProperties>
</file>